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8" r:id="rId2"/>
    <p:sldId id="289" r:id="rId3"/>
    <p:sldId id="293" r:id="rId4"/>
    <p:sldId id="340" r:id="rId5"/>
    <p:sldId id="443" r:id="rId6"/>
    <p:sldId id="448" r:id="rId7"/>
    <p:sldId id="490" r:id="rId8"/>
    <p:sldId id="450" r:id="rId9"/>
    <p:sldId id="491" r:id="rId10"/>
    <p:sldId id="451" r:id="rId11"/>
    <p:sldId id="452" r:id="rId12"/>
    <p:sldId id="492" r:id="rId13"/>
    <p:sldId id="406" r:id="rId14"/>
    <p:sldId id="439" r:id="rId15"/>
    <p:sldId id="484" r:id="rId16"/>
    <p:sldId id="460" r:id="rId17"/>
    <p:sldId id="461" r:id="rId18"/>
    <p:sldId id="462" r:id="rId19"/>
    <p:sldId id="464" r:id="rId20"/>
    <p:sldId id="465" r:id="rId21"/>
    <p:sldId id="485" r:id="rId22"/>
    <p:sldId id="467" r:id="rId23"/>
    <p:sldId id="468" r:id="rId24"/>
    <p:sldId id="470" r:id="rId25"/>
    <p:sldId id="486" r:id="rId26"/>
    <p:sldId id="487" r:id="rId27"/>
    <p:sldId id="473" r:id="rId28"/>
    <p:sldId id="474" r:id="rId29"/>
    <p:sldId id="475" r:id="rId30"/>
    <p:sldId id="476" r:id="rId31"/>
    <p:sldId id="477" r:id="rId32"/>
    <p:sldId id="478" r:id="rId33"/>
    <p:sldId id="479" r:id="rId34"/>
    <p:sldId id="480" r:id="rId35"/>
    <p:sldId id="482" r:id="rId36"/>
    <p:sldId id="483" r:id="rId37"/>
    <p:sldId id="434" r:id="rId38"/>
    <p:sldId id="435" r:id="rId39"/>
    <p:sldId id="457" r:id="rId40"/>
    <p:sldId id="453" r:id="rId41"/>
    <p:sldId id="436" r:id="rId42"/>
    <p:sldId id="488" r:id="rId43"/>
    <p:sldId id="489" r:id="rId44"/>
    <p:sldId id="261" r:id="rId45"/>
    <p:sldId id="262" r:id="rId46"/>
    <p:sldId id="385" r:id="rId47"/>
    <p:sldId id="386" r:id="rId48"/>
    <p:sldId id="387" r:id="rId49"/>
    <p:sldId id="388" r:id="rId50"/>
    <p:sldId id="390" r:id="rId51"/>
    <p:sldId id="391" r:id="rId52"/>
    <p:sldId id="392" r:id="rId53"/>
    <p:sldId id="393" r:id="rId54"/>
    <p:sldId id="395" r:id="rId55"/>
    <p:sldId id="397" r:id="rId56"/>
    <p:sldId id="398" r:id="rId57"/>
    <p:sldId id="399" r:id="rId58"/>
    <p:sldId id="400" r:id="rId59"/>
    <p:sldId id="401" r:id="rId60"/>
    <p:sldId id="402" r:id="rId61"/>
    <p:sldId id="403" r:id="rId62"/>
    <p:sldId id="404" r:id="rId63"/>
    <p:sldId id="405" r:id="rId64"/>
    <p:sldId id="259" r:id="rId6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584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0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4A40C2C-8260-4E5D-8D1F-84249CEA56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3085D64-9DB1-4922-93B4-FDD0EC97B1B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3CC6EE-A1DD-4A18-A167-B273F72A4DF7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1BF3B03C-75FA-45BF-B3AE-830F1BD9B80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4048D4C4-202B-431F-A5FB-72C8317C52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4A8C6E0-11F7-4837-8385-E05FDBF82F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6B37652-5F74-44CF-9946-30D3044713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E70FDD9-B2A7-4E98-ADA2-4D0BDBE9919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>
            <a:extLst>
              <a:ext uri="{FF2B5EF4-FFF2-40B4-BE49-F238E27FC236}">
                <a16:creationId xmlns:a16="http://schemas.microsoft.com/office/drawing/2014/main" id="{32C262C0-40B9-46CC-B67C-A36F95E650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ymbol zastępczy notatek 2">
            <a:extLst>
              <a:ext uri="{FF2B5EF4-FFF2-40B4-BE49-F238E27FC236}">
                <a16:creationId xmlns:a16="http://schemas.microsoft.com/office/drawing/2014/main" id="{2B2BCB3A-BB29-494A-9BE4-BE96696CF3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2228" name="Symbol zastępczy numeru slajdu 3">
            <a:extLst>
              <a:ext uri="{FF2B5EF4-FFF2-40B4-BE49-F238E27FC236}">
                <a16:creationId xmlns:a16="http://schemas.microsoft.com/office/drawing/2014/main" id="{A5DF5FA1-B350-489B-8213-4AFB3C42B3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18D4D7-FCB8-458F-89FC-F3762B5F1693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obrazu slajdu 1">
            <a:extLst>
              <a:ext uri="{FF2B5EF4-FFF2-40B4-BE49-F238E27FC236}">
                <a16:creationId xmlns:a16="http://schemas.microsoft.com/office/drawing/2014/main" id="{805A928B-62C4-4FA9-A33F-61929B6D7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ymbol zastępczy notatek 2">
            <a:extLst>
              <a:ext uri="{FF2B5EF4-FFF2-40B4-BE49-F238E27FC236}">
                <a16:creationId xmlns:a16="http://schemas.microsoft.com/office/drawing/2014/main" id="{C6D7BE35-2377-4D8B-8781-235B65EB08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70660" name="Symbol zastępczy numeru slajdu 3">
            <a:extLst>
              <a:ext uri="{FF2B5EF4-FFF2-40B4-BE49-F238E27FC236}">
                <a16:creationId xmlns:a16="http://schemas.microsoft.com/office/drawing/2014/main" id="{BA4CA431-7935-4DFA-A098-4701E6A42C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6E60E7-9A9E-4513-9C80-E65DA11C5522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54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obrazu slajdu 1">
            <a:extLst>
              <a:ext uri="{FF2B5EF4-FFF2-40B4-BE49-F238E27FC236}">
                <a16:creationId xmlns:a16="http://schemas.microsoft.com/office/drawing/2014/main" id="{A82AB559-CA44-4AC5-8BF7-99AA41E703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ymbol zastępczy notatek 2">
            <a:extLst>
              <a:ext uri="{FF2B5EF4-FFF2-40B4-BE49-F238E27FC236}">
                <a16:creationId xmlns:a16="http://schemas.microsoft.com/office/drawing/2014/main" id="{3833CFD6-FF15-4E35-A936-A022BB8D29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72708" name="Symbol zastępczy numeru slajdu 3">
            <a:extLst>
              <a:ext uri="{FF2B5EF4-FFF2-40B4-BE49-F238E27FC236}">
                <a16:creationId xmlns:a16="http://schemas.microsoft.com/office/drawing/2014/main" id="{99CC50E5-64AA-47B1-B517-3D473FCBB3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47FEC7-C9FF-4C69-A5F4-BD79A3C02759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55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ymbol zastępczy obrazu slajdu 1">
            <a:extLst>
              <a:ext uri="{FF2B5EF4-FFF2-40B4-BE49-F238E27FC236}">
                <a16:creationId xmlns:a16="http://schemas.microsoft.com/office/drawing/2014/main" id="{B5461543-A593-4F9A-BC20-F9E9164776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Symbol zastępczy notatek 2">
            <a:extLst>
              <a:ext uri="{FF2B5EF4-FFF2-40B4-BE49-F238E27FC236}">
                <a16:creationId xmlns:a16="http://schemas.microsoft.com/office/drawing/2014/main" id="{6E5CD0BD-9AAF-4DEA-B5E9-9975CEBBCB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74756" name="Symbol zastępczy numeru slajdu 3">
            <a:extLst>
              <a:ext uri="{FF2B5EF4-FFF2-40B4-BE49-F238E27FC236}">
                <a16:creationId xmlns:a16="http://schemas.microsoft.com/office/drawing/2014/main" id="{DBF68621-57DD-4322-A6CD-677D5D0573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A44DE3-4B6A-406A-861F-3784F64BF79B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56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ymbol zastępczy obrazu slajdu 1">
            <a:extLst>
              <a:ext uri="{FF2B5EF4-FFF2-40B4-BE49-F238E27FC236}">
                <a16:creationId xmlns:a16="http://schemas.microsoft.com/office/drawing/2014/main" id="{BEE40725-360D-4862-AC9D-CF19CE0616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Symbol zastępczy notatek 2">
            <a:extLst>
              <a:ext uri="{FF2B5EF4-FFF2-40B4-BE49-F238E27FC236}">
                <a16:creationId xmlns:a16="http://schemas.microsoft.com/office/drawing/2014/main" id="{A153CA18-82B4-426A-B658-150F725E82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76804" name="Symbol zastępczy numeru slajdu 3">
            <a:extLst>
              <a:ext uri="{FF2B5EF4-FFF2-40B4-BE49-F238E27FC236}">
                <a16:creationId xmlns:a16="http://schemas.microsoft.com/office/drawing/2014/main" id="{91F02611-D8C8-41C2-AB27-6F5FF66093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D8E052-A9FC-4EA5-92DC-A39A359A83F3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57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ymbol zastępczy obrazu slajdu 1">
            <a:extLst>
              <a:ext uri="{FF2B5EF4-FFF2-40B4-BE49-F238E27FC236}">
                <a16:creationId xmlns:a16="http://schemas.microsoft.com/office/drawing/2014/main" id="{782DCF9C-1E03-4A35-BACE-09893F78DD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Symbol zastępczy notatek 2">
            <a:extLst>
              <a:ext uri="{FF2B5EF4-FFF2-40B4-BE49-F238E27FC236}">
                <a16:creationId xmlns:a16="http://schemas.microsoft.com/office/drawing/2014/main" id="{0C926860-76C3-455B-A800-FF925F8CC6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78852" name="Symbol zastępczy numeru slajdu 3">
            <a:extLst>
              <a:ext uri="{FF2B5EF4-FFF2-40B4-BE49-F238E27FC236}">
                <a16:creationId xmlns:a16="http://schemas.microsoft.com/office/drawing/2014/main" id="{1BD22371-BB1D-4109-B6BB-4D54A5C40E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E57DDF-30B5-4545-8FD7-81033DE751EF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58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>
            <a:extLst>
              <a:ext uri="{FF2B5EF4-FFF2-40B4-BE49-F238E27FC236}">
                <a16:creationId xmlns:a16="http://schemas.microsoft.com/office/drawing/2014/main" id="{859E11A9-2394-4BE0-BC6C-D44FB64ED6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Symbol zastępczy notatek 2">
            <a:extLst>
              <a:ext uri="{FF2B5EF4-FFF2-40B4-BE49-F238E27FC236}">
                <a16:creationId xmlns:a16="http://schemas.microsoft.com/office/drawing/2014/main" id="{8F0E2092-AF56-4FA5-976F-05A7392331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80900" name="Symbol zastępczy numeru slajdu 3">
            <a:extLst>
              <a:ext uri="{FF2B5EF4-FFF2-40B4-BE49-F238E27FC236}">
                <a16:creationId xmlns:a16="http://schemas.microsoft.com/office/drawing/2014/main" id="{C11FFCEE-DF15-4168-9D7F-50E808FA08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1563ED-708C-4EED-8F4B-9A73A846BD70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59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ymbol zastępczy obrazu slajdu 1">
            <a:extLst>
              <a:ext uri="{FF2B5EF4-FFF2-40B4-BE49-F238E27FC236}">
                <a16:creationId xmlns:a16="http://schemas.microsoft.com/office/drawing/2014/main" id="{7F9A6B56-FD88-4B57-B8F4-47D6AC67E0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Symbol zastępczy notatek 2">
            <a:extLst>
              <a:ext uri="{FF2B5EF4-FFF2-40B4-BE49-F238E27FC236}">
                <a16:creationId xmlns:a16="http://schemas.microsoft.com/office/drawing/2014/main" id="{166DEAB0-3CD3-4FF7-BF77-6F95057F87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82948" name="Symbol zastępczy numeru slajdu 3">
            <a:extLst>
              <a:ext uri="{FF2B5EF4-FFF2-40B4-BE49-F238E27FC236}">
                <a16:creationId xmlns:a16="http://schemas.microsoft.com/office/drawing/2014/main" id="{D742C2EE-0AE8-4CA6-B4C8-3DB0D3EBB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167E44-29F2-4A0A-9D05-27A49C042FEE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60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ymbol zastępczy obrazu slajdu 1">
            <a:extLst>
              <a:ext uri="{FF2B5EF4-FFF2-40B4-BE49-F238E27FC236}">
                <a16:creationId xmlns:a16="http://schemas.microsoft.com/office/drawing/2014/main" id="{66798BE8-F746-49B8-923D-2BAAF969B1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Symbol zastępczy notatek 2">
            <a:extLst>
              <a:ext uri="{FF2B5EF4-FFF2-40B4-BE49-F238E27FC236}">
                <a16:creationId xmlns:a16="http://schemas.microsoft.com/office/drawing/2014/main" id="{9073F204-3150-4D8B-998D-1CC4F8D06C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84996" name="Symbol zastępczy numeru slajdu 3">
            <a:extLst>
              <a:ext uri="{FF2B5EF4-FFF2-40B4-BE49-F238E27FC236}">
                <a16:creationId xmlns:a16="http://schemas.microsoft.com/office/drawing/2014/main" id="{5CE9DEF4-A44E-4466-B4E1-85373F408A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EAE1B0-4F43-406C-8029-A510BD0449C9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61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ymbol zastępczy obrazu slajdu 1">
            <a:extLst>
              <a:ext uri="{FF2B5EF4-FFF2-40B4-BE49-F238E27FC236}">
                <a16:creationId xmlns:a16="http://schemas.microsoft.com/office/drawing/2014/main" id="{40AB91B3-E525-4C84-8DB9-45252FAEC1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Symbol zastępczy notatek 2">
            <a:extLst>
              <a:ext uri="{FF2B5EF4-FFF2-40B4-BE49-F238E27FC236}">
                <a16:creationId xmlns:a16="http://schemas.microsoft.com/office/drawing/2014/main" id="{F35BCF1D-7CE0-43AB-9122-1B3F093B25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87044" name="Symbol zastępczy numeru slajdu 3">
            <a:extLst>
              <a:ext uri="{FF2B5EF4-FFF2-40B4-BE49-F238E27FC236}">
                <a16:creationId xmlns:a16="http://schemas.microsoft.com/office/drawing/2014/main" id="{0D1844B1-690C-4B89-BF57-A42F6D4080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AC2B4B-1DA8-4BC4-8447-7F44A03E16E7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62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ymbol zastępczy obrazu slajdu 1">
            <a:extLst>
              <a:ext uri="{FF2B5EF4-FFF2-40B4-BE49-F238E27FC236}">
                <a16:creationId xmlns:a16="http://schemas.microsoft.com/office/drawing/2014/main" id="{7381967C-80D1-4825-B092-3E749BB9AA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Symbol zastępczy notatek 2">
            <a:extLst>
              <a:ext uri="{FF2B5EF4-FFF2-40B4-BE49-F238E27FC236}">
                <a16:creationId xmlns:a16="http://schemas.microsoft.com/office/drawing/2014/main" id="{AEF0CB3A-E402-46C5-B663-AD4F167AB6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89092" name="Symbol zastępczy numeru slajdu 3">
            <a:extLst>
              <a:ext uri="{FF2B5EF4-FFF2-40B4-BE49-F238E27FC236}">
                <a16:creationId xmlns:a16="http://schemas.microsoft.com/office/drawing/2014/main" id="{68E7A29F-0AA8-4891-ADEE-2F58D28AF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B36B15-7D3C-471A-BEBB-B552997B45C6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63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>
            <a:extLst>
              <a:ext uri="{FF2B5EF4-FFF2-40B4-BE49-F238E27FC236}">
                <a16:creationId xmlns:a16="http://schemas.microsoft.com/office/drawing/2014/main" id="{1CF4B7E7-7BD1-471C-B6D5-2A6C69F3B5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ymbol zastępczy notatek 2">
            <a:extLst>
              <a:ext uri="{FF2B5EF4-FFF2-40B4-BE49-F238E27FC236}">
                <a16:creationId xmlns:a16="http://schemas.microsoft.com/office/drawing/2014/main" id="{DC9826FE-44C4-4A67-A866-7825DB6CDA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4276" name="Symbol zastępczy numeru slajdu 3">
            <a:extLst>
              <a:ext uri="{FF2B5EF4-FFF2-40B4-BE49-F238E27FC236}">
                <a16:creationId xmlns:a16="http://schemas.microsoft.com/office/drawing/2014/main" id="{8DE6BE28-C03A-4D24-AEA5-9A7B5923E8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B51FE7-DC08-40CA-B761-5411BE1F3DF6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>
            <a:extLst>
              <a:ext uri="{FF2B5EF4-FFF2-40B4-BE49-F238E27FC236}">
                <a16:creationId xmlns:a16="http://schemas.microsoft.com/office/drawing/2014/main" id="{6AA417A4-40B1-4442-8B0F-BC6B5D6F19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>
            <a:extLst>
              <a:ext uri="{FF2B5EF4-FFF2-40B4-BE49-F238E27FC236}">
                <a16:creationId xmlns:a16="http://schemas.microsoft.com/office/drawing/2014/main" id="{F6FC7C05-6B8B-4CC9-BC3B-E1182E3023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6324" name="Symbol zastępczy numeru slajdu 3">
            <a:extLst>
              <a:ext uri="{FF2B5EF4-FFF2-40B4-BE49-F238E27FC236}">
                <a16:creationId xmlns:a16="http://schemas.microsoft.com/office/drawing/2014/main" id="{261CE03C-084F-4C05-8B91-BDF9799428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0A5CA9-DDE8-4F33-89D4-9EC49E3D8393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>
            <a:extLst>
              <a:ext uri="{FF2B5EF4-FFF2-40B4-BE49-F238E27FC236}">
                <a16:creationId xmlns:a16="http://schemas.microsoft.com/office/drawing/2014/main" id="{C51B5239-F0A4-4858-8A3D-9112CC0304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Symbol zastępczy notatek 2">
            <a:extLst>
              <a:ext uri="{FF2B5EF4-FFF2-40B4-BE49-F238E27FC236}">
                <a16:creationId xmlns:a16="http://schemas.microsoft.com/office/drawing/2014/main" id="{6D3497D7-69FB-4815-B296-DB6EF8F006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8372" name="Symbol zastępczy numeru slajdu 3">
            <a:extLst>
              <a:ext uri="{FF2B5EF4-FFF2-40B4-BE49-F238E27FC236}">
                <a16:creationId xmlns:a16="http://schemas.microsoft.com/office/drawing/2014/main" id="{4E41C3C2-DD72-42AD-9578-B4C395DBD1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44FCA5-B16E-43F8-8CA8-92AD4BAA7E75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48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obrazu slajdu 1">
            <a:extLst>
              <a:ext uri="{FF2B5EF4-FFF2-40B4-BE49-F238E27FC236}">
                <a16:creationId xmlns:a16="http://schemas.microsoft.com/office/drawing/2014/main" id="{498D2997-8794-462C-B5A4-9A29EC88D2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Symbol zastępczy notatek 2">
            <a:extLst>
              <a:ext uri="{FF2B5EF4-FFF2-40B4-BE49-F238E27FC236}">
                <a16:creationId xmlns:a16="http://schemas.microsoft.com/office/drawing/2014/main" id="{A46D13F1-FA3A-435B-B250-97D1B63DC9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0420" name="Symbol zastępczy numeru slajdu 3">
            <a:extLst>
              <a:ext uri="{FF2B5EF4-FFF2-40B4-BE49-F238E27FC236}">
                <a16:creationId xmlns:a16="http://schemas.microsoft.com/office/drawing/2014/main" id="{B65FCB3B-ACEA-4128-B77C-B580178731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E9B3B9-22B1-4638-9F4C-95813E3CE83A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49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>
            <a:extLst>
              <a:ext uri="{FF2B5EF4-FFF2-40B4-BE49-F238E27FC236}">
                <a16:creationId xmlns:a16="http://schemas.microsoft.com/office/drawing/2014/main" id="{BF778AF5-AB0C-4960-BDEE-3810F28000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ymbol zastępczy notatek 2">
            <a:extLst>
              <a:ext uri="{FF2B5EF4-FFF2-40B4-BE49-F238E27FC236}">
                <a16:creationId xmlns:a16="http://schemas.microsoft.com/office/drawing/2014/main" id="{D49D49C4-A444-484D-9DEE-583CEBEAF0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2468" name="Symbol zastępczy numeru slajdu 3">
            <a:extLst>
              <a:ext uri="{FF2B5EF4-FFF2-40B4-BE49-F238E27FC236}">
                <a16:creationId xmlns:a16="http://schemas.microsoft.com/office/drawing/2014/main" id="{57E2EC62-B151-4428-8B0F-4EEEC063C5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B3B1E9-0A6F-4946-826C-53E115249B7A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>
            <a:extLst>
              <a:ext uri="{FF2B5EF4-FFF2-40B4-BE49-F238E27FC236}">
                <a16:creationId xmlns:a16="http://schemas.microsoft.com/office/drawing/2014/main" id="{EB02FFB9-C081-401F-A552-AB0C95FBC1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Symbol zastępczy notatek 2">
            <a:extLst>
              <a:ext uri="{FF2B5EF4-FFF2-40B4-BE49-F238E27FC236}">
                <a16:creationId xmlns:a16="http://schemas.microsoft.com/office/drawing/2014/main" id="{65A8D1F8-6D3F-49F5-838A-B4F10FBFE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4516" name="Symbol zastępczy numeru slajdu 3">
            <a:extLst>
              <a:ext uri="{FF2B5EF4-FFF2-40B4-BE49-F238E27FC236}">
                <a16:creationId xmlns:a16="http://schemas.microsoft.com/office/drawing/2014/main" id="{EA9B92E0-5AA8-4268-AF9B-7F7C2CF251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7AD2D3-006F-43AA-BC47-997048A1DE87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51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>
            <a:extLst>
              <a:ext uri="{FF2B5EF4-FFF2-40B4-BE49-F238E27FC236}">
                <a16:creationId xmlns:a16="http://schemas.microsoft.com/office/drawing/2014/main" id="{694EA87E-B902-4AAB-9BCC-3DC30CF572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ymbol zastępczy notatek 2">
            <a:extLst>
              <a:ext uri="{FF2B5EF4-FFF2-40B4-BE49-F238E27FC236}">
                <a16:creationId xmlns:a16="http://schemas.microsoft.com/office/drawing/2014/main" id="{88851EDD-1EF0-4E42-90EF-D2E97983BF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6564" name="Symbol zastępczy numeru slajdu 3">
            <a:extLst>
              <a:ext uri="{FF2B5EF4-FFF2-40B4-BE49-F238E27FC236}">
                <a16:creationId xmlns:a16="http://schemas.microsoft.com/office/drawing/2014/main" id="{95CD1C14-BC92-43CD-92CE-844573997A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10B573-9688-44E2-A97C-916B967389CC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52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obrazu slajdu 1">
            <a:extLst>
              <a:ext uri="{FF2B5EF4-FFF2-40B4-BE49-F238E27FC236}">
                <a16:creationId xmlns:a16="http://schemas.microsoft.com/office/drawing/2014/main" id="{6F82B3F5-203E-4AA3-9CC7-0857970E14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ymbol zastępczy notatek 2">
            <a:extLst>
              <a:ext uri="{FF2B5EF4-FFF2-40B4-BE49-F238E27FC236}">
                <a16:creationId xmlns:a16="http://schemas.microsoft.com/office/drawing/2014/main" id="{30F5E80C-91E9-4BDF-863B-357DF3853C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8612" name="Symbol zastępczy numeru slajdu 3">
            <a:extLst>
              <a:ext uri="{FF2B5EF4-FFF2-40B4-BE49-F238E27FC236}">
                <a16:creationId xmlns:a16="http://schemas.microsoft.com/office/drawing/2014/main" id="{33373DB9-44BE-4268-B01D-3439593505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10BDEA-909F-438E-A8C6-22E6C2B9521F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53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663980-C0C1-4319-89B6-87CF0B807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3321E-EF07-4E36-899E-0B39F86FF1F7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F81053-FC1D-48A7-97A9-A30E798F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54CB32-5EE4-489A-809A-8688F976E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D8E52-365E-4A97-8A92-91736D9D5E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22855565"/>
      </p:ext>
    </p:extLst>
  </p:cSld>
  <p:clrMapOvr>
    <a:masterClrMapping/>
  </p:clrMapOvr>
  <p:transition spd="slow" advTm="7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035350-E085-41E6-A06C-3270F118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2C002-9115-49D5-BB5F-DBA375916DD3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27ADC3-571F-4CE8-8BAB-4083AA104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31FF8B-50F7-406F-A84F-0CA4A1CF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C83F1-7291-45BA-BE18-3C9E723EF5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0567115"/>
      </p:ext>
    </p:extLst>
  </p:cSld>
  <p:clrMapOvr>
    <a:masterClrMapping/>
  </p:clrMapOvr>
  <p:transition spd="slow" advTm="7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49A581-F351-4A09-8B7E-A1229BE3D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CA05-E516-4FA1-B12C-C38A9D446CD3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54DFE3-9459-4411-BE58-DC6BF6E6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772697-92A0-4D3B-9A90-0849E82B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557A-F118-484E-980A-5BEE709E28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450474"/>
      </p:ext>
    </p:extLst>
  </p:cSld>
  <p:clrMapOvr>
    <a:masterClrMapping/>
  </p:clrMapOvr>
  <p:transition spd="slow" advTm="7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EDF812-E21E-4BEB-8C76-5067DDD89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727B8-22EB-414B-9F50-D264D3AAFE31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CBC159-2886-4467-AEBB-DB50CD44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256678-FC4B-4EF1-9A21-C96D98545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C8839-C058-42F0-96DE-27C2A47268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9462402"/>
      </p:ext>
    </p:extLst>
  </p:cSld>
  <p:clrMapOvr>
    <a:masterClrMapping/>
  </p:clrMapOvr>
  <p:transition spd="slow" advTm="7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5A4F52-A350-4A8B-BBD4-7893C9C22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3D573-D18F-49B1-A9A7-2C154F292D62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2B0554-722B-4E0C-A169-9F225A06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F97BC0-25A7-4FB3-B0F6-61FDEDF3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FA3C-B0F0-44FC-953F-B0A225BCB72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3004503"/>
      </p:ext>
    </p:extLst>
  </p:cSld>
  <p:clrMapOvr>
    <a:masterClrMapping/>
  </p:clrMapOvr>
  <p:transition spd="slow" advTm="7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082634C0-FCF8-442B-9C53-2560BB003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B1395-13CD-4B07-9FE6-F10E87F81688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52E7ADD0-CCB0-4798-91E7-26719E629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ACB243CC-9574-4282-9334-7F1C1E9D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8CB5E-4401-445E-AE63-0CE71F2CF3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49018078"/>
      </p:ext>
    </p:extLst>
  </p:cSld>
  <p:clrMapOvr>
    <a:masterClrMapping/>
  </p:clrMapOvr>
  <p:transition spd="slow" advTm="7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75C79E02-CF38-4623-8D64-DE316EC8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9FF7-C9DC-4054-957E-8CEF8B35F41F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891F4289-7AAE-4DFC-83EE-16BE36B0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12D4859E-2334-4893-8B26-BFC764BCF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D1F6D-10FF-4F20-B461-7A82D325B2C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5955830"/>
      </p:ext>
    </p:extLst>
  </p:cSld>
  <p:clrMapOvr>
    <a:masterClrMapping/>
  </p:clrMapOvr>
  <p:transition spd="slow" advTm="7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F2B860E7-993A-4FC1-A287-B897481B6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AB767-ACB9-4CBD-88FE-A77F79CC2E2F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0C3616BD-F6C3-4D20-B8F8-995AD0D8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2961E963-305A-4BC8-BE35-0A2A2743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6387A-1ADB-4492-87BD-F2A79857A1B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3987182"/>
      </p:ext>
    </p:extLst>
  </p:cSld>
  <p:clrMapOvr>
    <a:masterClrMapping/>
  </p:clrMapOvr>
  <p:transition spd="slow" advTm="7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900F8F0B-DAC9-4961-8466-A7EB19993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FD0B1-0EE8-420D-AD15-CD64610B781D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337B2C3A-BAEF-403F-A99F-53B5FF4A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6A42490E-F9C7-4378-A406-F9CC291D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15F7-45D5-488B-8F22-CFBD2BF8058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62370"/>
      </p:ext>
    </p:extLst>
  </p:cSld>
  <p:clrMapOvr>
    <a:masterClrMapping/>
  </p:clrMapOvr>
  <p:transition spd="slow" advTm="7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300D2311-C8AF-4500-831A-7CBE4DD32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A3B0E-87BF-440E-9B31-C71FE8FA56CF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7EB1A19-4F53-4BBB-B908-70D5227EF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1F4D7BF-F9CC-42DB-BED5-C86F37EA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1AB45-6CB6-446C-937E-0F550335F5F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0080059"/>
      </p:ext>
    </p:extLst>
  </p:cSld>
  <p:clrMapOvr>
    <a:masterClrMapping/>
  </p:clrMapOvr>
  <p:transition spd="slow" advTm="7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7444D9AD-05C5-4F14-9652-4525609F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1AB3-3D8E-4F03-8976-948EC6EA5E03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49EF8F7B-BAC2-4F2A-8447-1F0DAE04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69D6DF9-38BE-4763-8A3E-B62AACA4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ABB50-E74B-4109-A464-826CF502A11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9124450"/>
      </p:ext>
    </p:extLst>
  </p:cSld>
  <p:clrMapOvr>
    <a:masterClrMapping/>
  </p:clrMapOvr>
  <p:transition spd="slow" advTm="7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934FF17C-C4F3-4FE8-AE20-74670C6902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1BF15679-6BBD-41AE-8A75-13E9058559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56A1AC-C9CE-4E7B-8CB3-C754D72F9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0C834-41FD-49E6-ACA4-BB5DB9F5940B}" type="datetimeFigureOut">
              <a:rPr lang="pl-PL"/>
              <a:pPr>
                <a:defRPr/>
              </a:pPr>
              <a:t>10.10.2024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40C125-1743-44A5-8A07-67EA9B034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BEC07E-AA0B-4A3A-9067-147ED0767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BF8EA4E-89C5-42DC-A0E0-26EB5636B3E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7000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zawartości 2">
            <a:extLst>
              <a:ext uri="{FF2B5EF4-FFF2-40B4-BE49-F238E27FC236}">
                <a16:creationId xmlns:a16="http://schemas.microsoft.com/office/drawing/2014/main" id="{53719F62-7C56-474E-8E72-91E7CD367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3926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l-PL" altLang="pl-PL" sz="3800" b="1" dirty="0">
                <a:latin typeface="Tahoma" panose="020B0604030504040204" pitchFamily="34" charset="0"/>
                <a:cs typeface="Tahoma" panose="020B0604030504040204" pitchFamily="34" charset="0"/>
              </a:rPr>
              <a:t>DZIEŃ EDUKACJI NARODOWEJ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pl-PL" altLang="pl-PL" sz="3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l-PL" altLang="pl-PL" sz="4000" b="1" dirty="0"/>
              <a:t>Święto wszystkich pracowników oświaty</a:t>
            </a:r>
            <a:endParaRPr lang="pl-PL" altLang="pl-PL" sz="4000" dirty="0"/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pl-PL" altLang="pl-PL" sz="3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l-PL" altLang="pl-PL" sz="3400" b="1" dirty="0">
                <a:latin typeface="Tahoma" panose="020B0604030504040204" pitchFamily="34" charset="0"/>
                <a:cs typeface="Tahoma" panose="020B0604030504040204" pitchFamily="34" charset="0"/>
              </a:rPr>
              <a:t> 11 października 2024 r.</a:t>
            </a:r>
          </a:p>
          <a:p>
            <a:pPr eaLnBrk="1" hangingPunct="1">
              <a:lnSpc>
                <a:spcPct val="80000"/>
              </a:lnSpc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l-PL" altLang="pl-PL" sz="1800" b="1" dirty="0">
                <a:latin typeface="Tahoma" panose="020B0604030504040204" pitchFamily="34" charset="0"/>
                <a:cs typeface="Tahoma" panose="020B0604030504040204" pitchFamily="34" charset="0"/>
              </a:rPr>
              <a:t>Urząd Miejski w Elblągu</a:t>
            </a:r>
            <a:endParaRPr lang="pl-PL" altLang="pl-PL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pl-PL" altLang="pl-PL" sz="2200" dirty="0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CFE21BC-8410-4916-97BA-CA942E488D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 anchor="t"/>
          <a:lstStyle/>
          <a:p>
            <a:pPr eaLnBrk="1" hangingPunct="1"/>
            <a:br>
              <a:rPr lang="pl-PL" altLang="pl-PL" sz="1600" b="1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pl-PL" altLang="pl-PL" sz="2000" b="1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Prezydent Miasta Elbląga</a:t>
            </a:r>
            <a:endParaRPr lang="pl-PL" altLang="pl-PL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076" name="Picture 3">
            <a:extLst>
              <a:ext uri="{FF2B5EF4-FFF2-40B4-BE49-F238E27FC236}">
                <a16:creationId xmlns:a16="http://schemas.microsoft.com/office/drawing/2014/main" id="{DF31E71F-8475-4F37-AFB3-1C67E2AD0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001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>
            <a:extLst>
              <a:ext uri="{FF2B5EF4-FFF2-40B4-BE49-F238E27FC236}">
                <a16:creationId xmlns:a16="http://schemas.microsoft.com/office/drawing/2014/main" id="{D6AC420D-89D3-4805-890F-5C71B7B0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Prezydenta Miasta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Kurzawska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Zespół Szkół Ekonomicznych i Ogólnokształcących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Iwona Polak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Zespół Szkół Gospodarczych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Pietrzak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Zespół Szkół Technicznych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231725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>
            <a:extLst>
              <a:ext uri="{FF2B5EF4-FFF2-40B4-BE49-F238E27FC236}">
                <a16:creationId xmlns:a16="http://schemas.microsoft.com/office/drawing/2014/main" id="{D6AC420D-89D3-4805-890F-5C71B7B0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Prezydenta Miasta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Katarzyna Wójcik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Zespół Szkół Techniczno-Informatycznych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Agnieszka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Hauer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Zespół Szkół Zawodowych nr 1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3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3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82549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>
            <a:extLst>
              <a:ext uri="{FF2B5EF4-FFF2-40B4-BE49-F238E27FC236}">
                <a16:creationId xmlns:a16="http://schemas.microsoft.com/office/drawing/2014/main" id="{D6AC420D-89D3-4805-890F-5C71B7B0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Prezydenta Miasta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Dorota Witkowska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Specjalny Ośrodek Szkolno-Wychowawczy nr 2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Tomasz Lubański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Centrum Kształcenia Zawodowego i Ustawicznego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3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3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209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zawartości 2">
            <a:extLst>
              <a:ext uri="{FF2B5EF4-FFF2-40B4-BE49-F238E27FC236}">
                <a16:creationId xmlns:a16="http://schemas.microsoft.com/office/drawing/2014/main" id="{57CBFEFD-8C2C-457A-9814-ACE3F1B6C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roku 2024 z okazji Dnia Edukacji Narodowej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94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pracowników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elbląskich jednostek oświatowych otrzymało odznaczenia państwowe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oraz nagrody.</a:t>
            </a:r>
          </a:p>
          <a:p>
            <a:pPr lvl="0" algn="just">
              <a:spcAft>
                <a:spcPts val="600"/>
              </a:spcAft>
              <a:buFont typeface="+mj-lt"/>
              <a:buAutoNum type="arabicPeriod"/>
            </a:pP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Medal Złoty za Długoletnią Służbę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 dyrektorów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12 nauczycieli </a:t>
            </a:r>
            <a:endParaRPr lang="pl-PL" sz="15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  <a:buFont typeface="+mj-lt"/>
              <a:buAutoNum type="arabicPeriod"/>
            </a:pP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Medal Srebrny za Długoletnią Służbę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dyrektor i 9 nauczycieli</a:t>
            </a:r>
          </a:p>
          <a:p>
            <a:pPr algn="just">
              <a:spcAft>
                <a:spcPts val="600"/>
              </a:spcAft>
              <a:buFont typeface="+mj-lt"/>
              <a:buAutoNum type="arabicPeriod" startAt="3"/>
            </a:pP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Medal Brązowy za Długoletnią Służbę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nauczycieli</a:t>
            </a:r>
          </a:p>
          <a:p>
            <a:pPr algn="just">
              <a:spcAft>
                <a:spcPts val="600"/>
              </a:spcAft>
              <a:buFont typeface="+mj-lt"/>
              <a:buAutoNum type="arabicPeriod" startAt="3"/>
            </a:pP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Medal Komisji Edukacji Narodowej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2 dyrektorów i 34 nauczycieli</a:t>
            </a:r>
            <a:endParaRPr lang="pl-PL" sz="1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  <a:buFont typeface="+mj-lt"/>
              <a:buAutoNum type="arabicPeriod" startAt="3"/>
            </a:pP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Nagrodę Ministra Edukacji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dyrektorów i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nauczycieli</a:t>
            </a:r>
          </a:p>
          <a:p>
            <a:pPr>
              <a:spcAft>
                <a:spcPts val="600"/>
              </a:spcAft>
              <a:buFont typeface="+mj-lt"/>
              <a:buAutoNum type="arabicPeriod" startAt="3"/>
            </a:pP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Nagrodę Warmińsko-Mazurskiego Kuratora Oświaty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 dyrektorów </a:t>
            </a:r>
            <a:b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3 nauczycieli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Odznaczenia, medale oraz nagrody ww. otrzymają podczas uroczystości zorganizowanej przez Warmińsko-Mazurskiego Kuratora Oświaty w dniu 16 października br.</a:t>
            </a:r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Złoty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6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Kotońska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Dyrektor Przedszkola nr 24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6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Beata Giedrojć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Dyrektor Szkoły Podstawowej nr 19 z Oddziałami Dwujęzycznymi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50063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Złoty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6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Beata Orzech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Dyrektor III Liceum Ogólnokształcącego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6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Hanna Mierzejewska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Dyrektor Zespołu Szkół Technicznych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6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Urszula Walentynowicz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Dyrektor Bursy Szkolnej nr 4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23436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Złoty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Pracownicy jednostek oświatowych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17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Mariola Malkiewicz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Przedszkole nr 21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Dorota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Ornowska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909361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Złoty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Pracownicy jednostek oświatowych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11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Kowalska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Cecylia Marszałek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12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Mirosława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Dańczyszyn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72783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Złoty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Pracownicy jednostek oświatowych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18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Ewa Siemianowska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19 z Oddziałami Dwujęzycznymi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Izabela Jędrzejewicz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11205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Złoty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Pracownicy jednostek oświatowych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I Liceum Ogólnokształcące</a:t>
            </a: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Ewa Michalewicz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Gospodarczych</a:t>
            </a: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Jadwiga Grzeszczak</a:t>
            </a: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Katarzyna Gliniecka</a:t>
            </a: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Ewa Siedliska</a:t>
            </a: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Sobczak-Andryszczyk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8568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zawartości 2">
            <a:extLst>
              <a:ext uri="{FF2B5EF4-FFF2-40B4-BE49-F238E27FC236}">
                <a16:creationId xmlns:a16="http://schemas.microsoft.com/office/drawing/2014/main" id="{EC81710C-82F6-4AC0-BFBA-E4C268293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325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SZCZEGÓLNIE WYRÓŻNIAJĄCY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PRACOWNICY ELBLĄSKICH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JEDNOSTEK OŚWIATOWYCH</a:t>
            </a:r>
          </a:p>
        </p:txBody>
      </p:sp>
      <p:pic>
        <p:nvPicPr>
          <p:cNvPr id="2" name="Obraz 4" descr="Bukiet skomponowany z goździków i róż - Kwiaty Jesteś Moim Natchnieniem">
            <a:extLst>
              <a:ext uri="{FF2B5EF4-FFF2-40B4-BE49-F238E27FC236}">
                <a16:creationId xmlns:a16="http://schemas.microsoft.com/office/drawing/2014/main" id="{FA578079-2F3B-7DD0-C214-3A29B9000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36004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Złoty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Pracownicy jednostek oświatowych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Techniczno-Informatycznych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Kazimiera Arndt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Bursa Szkolna nr 2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Marzena Świątkowska-Budek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05182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Srebrny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  <a:defRPr/>
            </a:pPr>
            <a:r>
              <a:rPr lang="pl-PL" altLang="pl-PL" sz="26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Iwona Mikulska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Dyrektor Szkoły Podstawowej nr 18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975702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Srebrny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Pracownicy jednostek oświatowych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Marlena Kroll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Wisława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Zander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19 z Oddziałami Dwujęzycznymi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Monika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Komoń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04790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Srebrny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Pracownicy jednostek oświatowych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Ekonomicznych i Ogólnokształcących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Joanna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Domżał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Gospodarczych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Irena Kalinowska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Aleksandra Lewandowska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Techniczno-Informatycznych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Magdalena Bortnowska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19444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Brązowy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Pracownicy jednostek oświatowych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8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Emilia Staniszewska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15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Martyna Stanik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Adam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Torbicz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68864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Brązowy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Pracownicy jednostek oświatowych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16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Tomasz Sambor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Karolina Olszewska-Kozak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19 z Oddziałami Dwujęzycznymi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Edyta Pietroń</a:t>
            </a:r>
          </a:p>
        </p:txBody>
      </p:sp>
    </p:spTree>
    <p:extLst>
      <p:ext uri="{BB962C8B-B14F-4D97-AF65-F5344CB8AC3E}">
        <p14:creationId xmlns:p14="http://schemas.microsoft.com/office/powerpoint/2010/main" val="1236308723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Brązowy za Długoletnią Służbę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Pracownicy jednostek oświatowych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Techniczno-Informatycznych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Izabela Mroczkowska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Zawodowych nr 1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Agnieszka Wilkoszewska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Poradnia Psychologiczno-Pedagogiczna nr 2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Karolina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Ujazda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565221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>
            <a:extLst>
              <a:ext uri="{FF2B5EF4-FFF2-40B4-BE49-F238E27FC236}">
                <a16:creationId xmlns:a16="http://schemas.microsoft.com/office/drawing/2014/main" id="{EE5B370A-8E45-4C79-8772-FE58236E3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Komisji Edukacji Narodowej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Beata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Tuzimek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Dyrektor Zespołu Szkół Zawodowych nr 1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Edyta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Lichacz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Dyrektor Młodzieżowego Domu Kultury</a:t>
            </a:r>
          </a:p>
        </p:txBody>
      </p:sp>
    </p:spTree>
    <p:extLst>
      <p:ext uri="{BB962C8B-B14F-4D97-AF65-F5344CB8AC3E}">
        <p14:creationId xmlns:p14="http://schemas.microsoft.com/office/powerpoint/2010/main" val="2198263216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Komisji Edukacji Narodowej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11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Agnieszka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Nieźwiecka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17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Monika Jaworska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31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Borkowska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93907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Komisji Edukacji Narodowej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4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Ewelina Łomnicka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8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Marzena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Skonieczna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11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Marlena Kwaśniewska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Andrzej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Trybiński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Lucyna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Zgatat</a:t>
            </a: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-Łozińska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9228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>
            <a:extLst>
              <a:ext uri="{FF2B5EF4-FFF2-40B4-BE49-F238E27FC236}">
                <a16:creationId xmlns:a16="http://schemas.microsoft.com/office/drawing/2014/main" id="{EFEBE8A0-9E54-41F9-A099-652DB4833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976938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Prezydent Miasta Elbląga</a:t>
            </a:r>
            <a:r>
              <a:rPr lang="pl-PL" altLang="pl-PL" sz="2200" dirty="0">
                <a:latin typeface="Tahoma" panose="020B0604030504040204" pitchFamily="34" charset="0"/>
                <a:cs typeface="Tahoma" panose="020B0604030504040204" pitchFamily="34" charset="0"/>
              </a:rPr>
              <a:t>, za szczególne osiągnięcia w pracy dydaktycznej, wychowawczej i opiekuńczej, zaangażowanie, kompetencje i wyróżniającą się jakość pracy oraz za aktywną współpracę dla dobra elbląskiej oświaty, przyznał </a:t>
            </a: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nagrodę Prezydenta Miasta 15 nauczycielom oraz 6 dyrektorom elbląskich przedszkoli, szkół i placówek oświatowych</a:t>
            </a:r>
            <a:r>
              <a:rPr lang="pl-PL" altLang="pl-PL" sz="22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l-PL" altLang="pl-PL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l-PL" altLang="pl-PL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l-PL" altLang="pl-PL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35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NAGRODY OTRZYMALI: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Komisji Edukacji Narodowej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12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Jolanta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Chyłkowska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Luiza Kaczyńska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15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Justyna Maśnik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Agnieszka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Pepłowska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Kotuła-Szillinig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Katarzyna Zapolska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146747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Komisji Edukacji Narodowej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2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19 z Oddziałami Dwujęzycznymi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Urszula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Bazylczyk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Dorota Wiśniewska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84677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Komisji Edukacji Narodowej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i Placówek Sportowych z Oddziałami Mistrzostwa Sportowego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Chaberek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Agata Ciesielska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Iwona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Hul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I Liceum Ogólnokształcące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Agata Jakubczyk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Alicja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Ratkowska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84777"/>
      </p:ext>
    </p:extLst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Komisji Edukacji Narodowej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II Liceum Ogólnokształcące z Oddziałami Dwujęzycznymi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Katarzyna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Lelujko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Rydelek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Joanna Węgłowska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III Liceum Ogólnokształcące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Kujawska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Teresa Rakowska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07473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Komisji Edukacji Narodowej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Ekonomicznych i Ogólnokształcących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Aleksandra Frankowska</a:t>
            </a:r>
            <a:endParaRPr lang="pl-PL" altLang="pl-PL" sz="2400" b="1" u="sng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Gospodarczych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Moneta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1036"/>
      </p:ext>
    </p:extLst>
  </p:cSld>
  <p:clrMapOvr>
    <a:masterClrMapping/>
  </p:clrMapOvr>
  <p:transition spd="slow"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Komisji Edukacji Narodowej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Poradnia Psychologiczno-Pedagogiczna nr 1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Ewa Dudzińska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Katarzyna Gogol-Urbańska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Magdalena Żórawska-Kalman</a:t>
            </a:r>
            <a:endParaRPr lang="pl-PL" altLang="pl-PL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Poradnia Psychologiczno-Pedagogiczna nr 2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Lassmann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94223"/>
      </p:ext>
    </p:extLst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B6DD1-14A9-4731-8F5F-AADCA00E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Medal Komisji Edukacji Narodowej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Specjalny Ośrodek Szkolno-Wychowawczy nr 2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Dorota Kulesza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Janusz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Sarapuk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89245"/>
      </p:ext>
    </p:extLst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zawartości 2">
            <a:extLst>
              <a:ext uri="{FF2B5EF4-FFF2-40B4-BE49-F238E27FC236}">
                <a16:creationId xmlns:a16="http://schemas.microsoft.com/office/drawing/2014/main" id="{9EE16FC4-A9AD-461C-8BEA-11EF51B45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Ministra Edukacji</a:t>
            </a: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6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Barbara Makowska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Dyrektor Przedszkola nr 11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6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Sarnowska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Dyrektor Przedszkola nr 14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6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</a:t>
            </a:r>
            <a:r>
              <a:rPr lang="pl-PL" altLang="pl-PL" sz="26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Czyszek</a:t>
            </a:r>
            <a:endParaRPr lang="pl-PL" altLang="pl-PL" sz="26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Dyrektor Szkoły Podstawowej nr 12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zawartości 2">
            <a:extLst>
              <a:ext uri="{FF2B5EF4-FFF2-40B4-BE49-F238E27FC236}">
                <a16:creationId xmlns:a16="http://schemas.microsoft.com/office/drawing/2014/main" id="{3D6B34AF-A985-4BC3-A972-C1818549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600" b="1" dirty="0">
                <a:latin typeface="Tahoma" panose="020B0604030504040204" pitchFamily="34" charset="0"/>
                <a:cs typeface="Tahoma" panose="020B0604030504040204" pitchFamily="34" charset="0"/>
              </a:rPr>
              <a:t>Nagroda Ministra Edukacji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200" b="1" dirty="0">
                <a:solidFill>
                  <a:srgbClr val="17375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Danuta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Awiżeń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11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Katarzyna Majewska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12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Jolanta Pawłowska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15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Warecha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15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zawartości 2">
            <a:extLst>
              <a:ext uri="{FF2B5EF4-FFF2-40B4-BE49-F238E27FC236}">
                <a16:creationId xmlns:a16="http://schemas.microsoft.com/office/drawing/2014/main" id="{3D6B34AF-A985-4BC3-A972-C1818549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600" b="1" dirty="0">
                <a:latin typeface="Tahoma" panose="020B0604030504040204" pitchFamily="34" charset="0"/>
                <a:cs typeface="Tahoma" panose="020B0604030504040204" pitchFamily="34" charset="0"/>
              </a:rPr>
              <a:t>Nagroda Ministra Edukacji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2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Violetta Wąsowicz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19 z Oddziałami Dwujęzycznymi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Katarzyna Koronowska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19 z Oddziałami Dwujęzycznymi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Ewa Aniszewska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II Liceum Ogólnokształcące z Oddziałami Dwujęzycznymi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9342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>
            <a:extLst>
              <a:ext uri="{FF2B5EF4-FFF2-40B4-BE49-F238E27FC236}">
                <a16:creationId xmlns:a16="http://schemas.microsoft.com/office/drawing/2014/main" id="{EE5B370A-8E45-4C79-8772-FE58236E3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Prezydenta Miasta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Dyrektorzy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Mariola Kowalska</a:t>
            </a:r>
          </a:p>
          <a:p>
            <a:pPr>
              <a:buNone/>
              <a:defRPr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Przedszkole nr 33</a:t>
            </a:r>
            <a:endParaRPr lang="pl-PL" altLang="pl-PL" sz="22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Ptasznik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6</a:t>
            </a:r>
          </a:p>
          <a:p>
            <a:pPr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Hanna Szuszkiewicz</a:t>
            </a:r>
          </a:p>
          <a:p>
            <a:pPr>
              <a:buFont typeface="Arial" charset="0"/>
              <a:buNone/>
              <a:defRPr/>
            </a:pPr>
            <a:r>
              <a:rPr lang="pl-PL" altLang="pl-PL" sz="2200" b="1" dirty="0">
                <a:latin typeface="Tahoma" pitchFamily="34" charset="0"/>
                <a:cs typeface="Tahoma" pitchFamily="34" charset="0"/>
              </a:rPr>
              <a:t>Zespół Szkół i Placówek Sportowych z Oddziałami Mistrzostwa Sportowego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2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zawartości 2">
            <a:extLst>
              <a:ext uri="{FF2B5EF4-FFF2-40B4-BE49-F238E27FC236}">
                <a16:creationId xmlns:a16="http://schemas.microsoft.com/office/drawing/2014/main" id="{3D6B34AF-A985-4BC3-A972-C1818549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600" b="1" dirty="0">
                <a:latin typeface="Tahoma" panose="020B0604030504040204" pitchFamily="34" charset="0"/>
                <a:cs typeface="Tahoma" panose="020B0604030504040204" pitchFamily="34" charset="0"/>
              </a:rPr>
              <a:t>Nagroda Ministra Edukacji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2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Miecznikowska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Zespół Szkół Gospodarczych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Mirosław Szablewski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Specjalny Ośrodek Szkolno-Wychowawczy nr </a:t>
            </a: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Szydłowska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Specjalny Ośrodek Szkolno-Wychowawczy nr </a:t>
            </a: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536833"/>
      </p:ext>
    </p:extLst>
  </p:cSld>
  <p:clrMapOvr>
    <a:masterClrMapping/>
  </p:clrMapOvr>
  <p:transition spd="slow"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zawartości 2">
            <a:extLst>
              <a:ext uri="{FF2B5EF4-FFF2-40B4-BE49-F238E27FC236}">
                <a16:creationId xmlns:a16="http://schemas.microsoft.com/office/drawing/2014/main" id="{D5CFFB5F-1B6F-4935-8FDD-D33428267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Warmińsko-Mazurskiego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Kuratora Oświaty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Ewa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Zyzek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Dyrektor Przedszkola nr 5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Kazimiera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Pierzyńska-Czujwid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Dyrektor Szkoły Podstawowej nr 14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zawartości 2">
            <a:extLst>
              <a:ext uri="{FF2B5EF4-FFF2-40B4-BE49-F238E27FC236}">
                <a16:creationId xmlns:a16="http://schemas.microsoft.com/office/drawing/2014/main" id="{D5CFFB5F-1B6F-4935-8FDD-D33428267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Warmińsko-Mazurskiego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Kuratora Oświaty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Leszek Iwańczuk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000" b="1" dirty="0">
                <a:latin typeface="Tahoma" panose="020B0604030504040204" pitchFamily="34" charset="0"/>
                <a:cs typeface="Tahoma" panose="020B0604030504040204" pitchFamily="34" charset="0"/>
              </a:rPr>
              <a:t>Dyrektor Specjalnego Ośrodka Szkolno-Wychowawczego nr 1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Edyta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Lichacz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Dyrektor Młodzieżowego Domu Kultury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56420"/>
      </p:ext>
    </p:extLst>
  </p:cSld>
  <p:clrMapOvr>
    <a:masterClrMapping/>
  </p:clrMapOvr>
  <p:transition spd="slow">
    <p:wip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zawartości 2">
            <a:extLst>
              <a:ext uri="{FF2B5EF4-FFF2-40B4-BE49-F238E27FC236}">
                <a16:creationId xmlns:a16="http://schemas.microsoft.com/office/drawing/2014/main" id="{D5CFFB5F-1B6F-4935-8FDD-D33428267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Warmińsko-Mazurskiego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Kuratora Oświaty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Dalidowicz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15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Lewicka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Zespół Szkół i </a:t>
            </a:r>
            <a:r>
              <a:rPr lang="pl-PL" altLang="pl-PL" sz="2200" b="1" dirty="0" err="1">
                <a:latin typeface="Tahoma" panose="020B0604030504040204" pitchFamily="34" charset="0"/>
                <a:cs typeface="Tahoma" panose="020B0604030504040204" pitchFamily="34" charset="0"/>
              </a:rPr>
              <a:t>Placóek</a:t>
            </a: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 Sportowych z Oddziałami Mistrzostwa Sportowego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Joanna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Gawlicka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Poradnia Psychologiczno-Pedagogiczna nr 1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pl-PL" altLang="pl-PL" sz="2800" b="1" u="sng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33602"/>
      </p:ext>
    </p:extLst>
  </p:cSld>
  <p:clrMapOvr>
    <a:masterClrMapping/>
  </p:clrMapOvr>
  <p:transition spd="slow">
    <p:wip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zawartości 2">
            <a:extLst>
              <a:ext uri="{FF2B5EF4-FFF2-40B4-BE49-F238E27FC236}">
                <a16:creationId xmlns:a16="http://schemas.microsoft.com/office/drawing/2014/main" id="{2FB8B356-4BB5-4EC5-82C4-55A78F5A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4443412"/>
          </a:xfrm>
        </p:spPr>
        <p:txBody>
          <a:bodyPr/>
          <a:lstStyle/>
          <a:p>
            <a:pPr marL="0" indent="0" algn="ctr" eaLnBrk="1" hangingPunct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DYREKTORZY ELBLĄSKICH SZKÓŁ</a:t>
            </a:r>
          </a:p>
          <a:p>
            <a:pPr marL="0" indent="0" algn="ctr" eaLnBrk="1" hangingPunct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PLACÓWEK OŚWIATOWYCH</a:t>
            </a:r>
          </a:p>
          <a:p>
            <a:pPr marL="0" indent="0" algn="ctr" eaLnBrk="1" hangingPunct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PRZYZNALI NAGRODY DYREKTORA</a:t>
            </a:r>
          </a:p>
          <a:p>
            <a:pPr marL="0" indent="0" algn="ctr" eaLnBrk="1" hangingPunct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WIELU PRACOWNIKOM</a:t>
            </a:r>
          </a:p>
          <a:p>
            <a:pPr marL="0" indent="0" algn="ctr" eaLnBrk="1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endParaRPr lang="pl-PL" altLang="pl-PL" sz="2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l-PL" altLang="pl-PL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SZCZEGÓLNIE WYRÓŻNIENI ZOSTALI:</a:t>
            </a:r>
          </a:p>
        </p:txBody>
      </p:sp>
    </p:spTree>
  </p:cSld>
  <p:clrMapOvr>
    <a:masterClrMapping/>
  </p:clrMapOvr>
  <p:transition spd="slow" advTm="7000">
    <p:wip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zawartości 2">
            <a:extLst>
              <a:ext uri="{FF2B5EF4-FFF2-40B4-BE49-F238E27FC236}">
                <a16:creationId xmlns:a16="http://schemas.microsoft.com/office/drawing/2014/main" id="{D1AA2ADD-922A-4B06-A1E9-2E8423D98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Alicja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Breczko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4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Klaudia Ładna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5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Joanna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Kawałkowska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 advTm="7000">
    <p:wip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zawartości 2">
            <a:extLst>
              <a:ext uri="{FF2B5EF4-FFF2-40B4-BE49-F238E27FC236}">
                <a16:creationId xmlns:a16="http://schemas.microsoft.com/office/drawing/2014/main" id="{CB383017-F577-48C4-ABD7-117AE822B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6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Justyna Bojanowska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8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Joanna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Janta</a:t>
            </a: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-Lipińska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Marzena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Smułka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 advTm="7000">
    <p:wip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zawartości 2">
            <a:extLst>
              <a:ext uri="{FF2B5EF4-FFF2-40B4-BE49-F238E27FC236}">
                <a16:creationId xmlns:a16="http://schemas.microsoft.com/office/drawing/2014/main" id="{535D581D-0EF2-4C31-8241-32121E10E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11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Izabela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Szmydt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13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Zwirbulis</a:t>
            </a: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-Zaniewska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14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Hanna Kaczmarczyk</a:t>
            </a:r>
          </a:p>
        </p:txBody>
      </p:sp>
    </p:spTree>
  </p:cSld>
  <p:clrMapOvr>
    <a:masterClrMapping/>
  </p:clrMapOvr>
  <p:transition spd="slow" advTm="7000">
    <p:wip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2">
            <a:extLst>
              <a:ext uri="{FF2B5EF4-FFF2-40B4-BE49-F238E27FC236}">
                <a16:creationId xmlns:a16="http://schemas.microsoft.com/office/drawing/2014/main" id="{7FD499A3-A189-4055-B3E3-8834CE4DC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15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Stanisława Jastrzębska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17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Monika Jaworska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18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Beata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Bołba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 advTm="7000">
    <p:wip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zawartości 2">
            <a:extLst>
              <a:ext uri="{FF2B5EF4-FFF2-40B4-BE49-F238E27FC236}">
                <a16:creationId xmlns:a16="http://schemas.microsoft.com/office/drawing/2014/main" id="{178409BF-632E-4B3C-A364-0739AE28A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19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Marlena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Kotyk</a:t>
            </a:r>
            <a:endParaRPr lang="pl-PL" altLang="pl-PL" sz="24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21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Monika Jezierska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23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Irmina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Mączkowska-Nadachewicz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 advTm="7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>
            <a:extLst>
              <a:ext uri="{FF2B5EF4-FFF2-40B4-BE49-F238E27FC236}">
                <a16:creationId xmlns:a16="http://schemas.microsoft.com/office/drawing/2014/main" id="{EE5B370A-8E45-4C79-8772-FE58236E3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Prezydenta Miasta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Dyrektorzy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Dorota Bajor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Zespół Szkół Inżynierii Środowiska i Usług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Beata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Tuzimek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Zespół Szkół Zawodowych nr 1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  <a:defRPr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Danuta Stępień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200" b="1" dirty="0">
                <a:latin typeface="Tahoma" panose="020B0604030504040204" pitchFamily="34" charset="0"/>
                <a:cs typeface="Tahoma" panose="020B0604030504040204" pitchFamily="34" charset="0"/>
              </a:rPr>
              <a:t>Bursa Szkolna nr 3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altLang="pl-PL" sz="22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90768"/>
      </p:ext>
    </p:extLst>
  </p:cSld>
  <p:clrMapOvr>
    <a:masterClrMapping/>
  </p:clrMapOvr>
  <p:transition spd="slow">
    <p:wip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zawartości 2">
            <a:extLst>
              <a:ext uri="{FF2B5EF4-FFF2-40B4-BE49-F238E27FC236}">
                <a16:creationId xmlns:a16="http://schemas.microsoft.com/office/drawing/2014/main" id="{0754A05B-DE6A-481A-BA48-75FBEFE1F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24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Joanna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Danielczuk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26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Dulczewska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29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Marlena Krawczyk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 advTm="7000">
    <p:wip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zawartości 2">
            <a:extLst>
              <a:ext uri="{FF2B5EF4-FFF2-40B4-BE49-F238E27FC236}">
                <a16:creationId xmlns:a16="http://schemas.microsoft.com/office/drawing/2014/main" id="{5780459F-EC7E-407E-91E5-7B90592CD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31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Dorota Orłowska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33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Beata Lewalska-Łabul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Przedszkole nr 34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Patrycja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Arkabus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 advTm="7000">
    <p:wip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zawartości 2">
            <a:extLst>
              <a:ext uri="{FF2B5EF4-FFF2-40B4-BE49-F238E27FC236}">
                <a16:creationId xmlns:a16="http://schemas.microsoft.com/office/drawing/2014/main" id="{C9817875-F8F0-467F-903D-128BDE597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Barbara Olszewska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4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Paulina Parzych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6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Agata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Gribnau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 advTm="7000">
    <p:wip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zawartości 2">
            <a:extLst>
              <a:ext uri="{FF2B5EF4-FFF2-40B4-BE49-F238E27FC236}">
                <a16:creationId xmlns:a16="http://schemas.microsoft.com/office/drawing/2014/main" id="{434F0FA1-CC29-4EB4-ADDC-3451C7BE0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8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Emilia Staniszewska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9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Rzadkiewicz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11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Dorota Gościńska</a:t>
            </a:r>
          </a:p>
        </p:txBody>
      </p:sp>
    </p:spTree>
  </p:cSld>
  <p:clrMapOvr>
    <a:masterClrMapping/>
  </p:clrMapOvr>
  <p:transition spd="slow" advTm="7000">
    <p:wip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zawartości 2">
            <a:extLst>
              <a:ext uri="{FF2B5EF4-FFF2-40B4-BE49-F238E27FC236}">
                <a16:creationId xmlns:a16="http://schemas.microsoft.com/office/drawing/2014/main" id="{CAF0FBDF-3F31-467A-98B8-F9946EF43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12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Marta Jurewicz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14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Dorota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Burdynowicz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15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Martyna Stanik</a:t>
            </a:r>
          </a:p>
        </p:txBody>
      </p:sp>
    </p:spTree>
  </p:cSld>
  <p:clrMapOvr>
    <a:masterClrMapping/>
  </p:clrMapOvr>
  <p:transition spd="slow" advTm="7000">
    <p:wip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ymbol zastępczy zawartości 2">
            <a:extLst>
              <a:ext uri="{FF2B5EF4-FFF2-40B4-BE49-F238E27FC236}">
                <a16:creationId xmlns:a16="http://schemas.microsoft.com/office/drawing/2014/main" id="{BBC6AE8C-64E7-4C5F-B059-8DAF9AA39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16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Marlena Kroll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18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Izabela Jaszczak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2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19 z Oddziałami Dwujęzycznymi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Emilia Marzec</a:t>
            </a:r>
          </a:p>
        </p:txBody>
      </p:sp>
    </p:spTree>
  </p:cSld>
  <p:clrMapOvr>
    <a:masterClrMapping/>
  </p:clrMapOvr>
  <p:transition spd="slow" advTm="7000">
    <p:wip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ymbol zastępczy zawartości 2">
            <a:extLst>
              <a:ext uri="{FF2B5EF4-FFF2-40B4-BE49-F238E27FC236}">
                <a16:creationId xmlns:a16="http://schemas.microsoft.com/office/drawing/2014/main" id="{32FC741E-C0AE-4492-89B1-9A4815319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21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Beata Witkowska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23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Lipińska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25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Alicja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Smukowska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 advTm="7000">
    <p:wip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zawartości 2">
            <a:extLst>
              <a:ext uri="{FF2B5EF4-FFF2-40B4-BE49-F238E27FC236}">
                <a16:creationId xmlns:a16="http://schemas.microsoft.com/office/drawing/2014/main" id="{82E20CFD-B09E-4825-AF48-57F36033D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1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i Placówek Sportowych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1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Krystyna Szewc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1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100" b="1" u="sng" dirty="0">
                <a:latin typeface="Tahoma" panose="020B0604030504040204" pitchFamily="34" charset="0"/>
                <a:cs typeface="Tahoma" panose="020B0604030504040204" pitchFamily="34" charset="0"/>
              </a:rPr>
              <a:t>I Liceum Ogólnokształcące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1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Ewa Cygan-</a:t>
            </a:r>
            <a:r>
              <a:rPr lang="pl-PL" altLang="pl-PL" sz="21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Sidorkiewicz</a:t>
            </a:r>
            <a:endParaRPr lang="pl-PL" altLang="pl-PL" sz="21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1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100" b="1" u="sng" dirty="0">
                <a:latin typeface="Tahoma" panose="020B0604030504040204" pitchFamily="34" charset="0"/>
                <a:cs typeface="Tahoma" panose="020B0604030504040204" pitchFamily="34" charset="0"/>
              </a:rPr>
              <a:t>II Liceum Ogólnokształcące z Oddziałami Dwujęzycznymi</a:t>
            </a:r>
            <a:endParaRPr lang="pl-PL" altLang="pl-PL" sz="21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1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Alicja Dobrzycka</a:t>
            </a:r>
          </a:p>
        </p:txBody>
      </p:sp>
    </p:spTree>
  </p:cSld>
  <p:clrMapOvr>
    <a:masterClrMapping/>
  </p:clrMapOvr>
  <p:transition spd="slow" advTm="7000">
    <p:wip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zawartości 2">
            <a:extLst>
              <a:ext uri="{FF2B5EF4-FFF2-40B4-BE49-F238E27FC236}">
                <a16:creationId xmlns:a16="http://schemas.microsoft.com/office/drawing/2014/main" id="{5B393D36-B783-46F5-A89C-FE145504A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III Liceum Ogólnokształcące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Aleksandra Witkowska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Ekonomicznych i Ogólnokształcących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Jolanta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Łątkiewicz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Gospodarczych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Iwona Polak</a:t>
            </a:r>
          </a:p>
        </p:txBody>
      </p:sp>
    </p:spTree>
  </p:cSld>
  <p:clrMapOvr>
    <a:masterClrMapping/>
  </p:clrMapOvr>
  <p:transition spd="slow" advTm="7000">
    <p:wip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zawartości 2">
            <a:extLst>
              <a:ext uri="{FF2B5EF4-FFF2-40B4-BE49-F238E27FC236}">
                <a16:creationId xmlns:a16="http://schemas.microsoft.com/office/drawing/2014/main" id="{906A9089-6B9F-4E38-ABAD-8E484210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Inżynierii Środowiska i Usług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Jolanta Iwańczuk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Mechanicznych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Magdalena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Konera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Technicznych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Aleksandra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Kuczmarska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 advTm="7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>
            <a:extLst>
              <a:ext uri="{FF2B5EF4-FFF2-40B4-BE49-F238E27FC236}">
                <a16:creationId xmlns:a16="http://schemas.microsoft.com/office/drawing/2014/main" id="{D6AC420D-89D3-4805-890F-5C71B7B0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Prezydenta Miasta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Marcin Konic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Marzena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Skonieczna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8</a:t>
            </a:r>
          </a:p>
        </p:txBody>
      </p:sp>
    </p:spTree>
    <p:extLst>
      <p:ext uri="{BB962C8B-B14F-4D97-AF65-F5344CB8AC3E}">
        <p14:creationId xmlns:p14="http://schemas.microsoft.com/office/powerpoint/2010/main" val="2480300607"/>
      </p:ext>
    </p:extLst>
  </p:cSld>
  <p:clrMapOvr>
    <a:masterClrMapping/>
  </p:clrMapOvr>
  <p:transition spd="slow">
    <p:wip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ymbol zastępczy zawartości 2">
            <a:extLst>
              <a:ext uri="{FF2B5EF4-FFF2-40B4-BE49-F238E27FC236}">
                <a16:creationId xmlns:a16="http://schemas.microsoft.com/office/drawing/2014/main" id="{628B3D39-F984-46F7-85F4-13C7E04F7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Techniczno-Informatycznych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Magdalena Bortnowska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Zespół Szkół Zawodowych nr 1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Lucyna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Puźmirowska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Centrum Kształcenia Zawodowego i Ustawicznego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Radosław Milewski</a:t>
            </a:r>
          </a:p>
        </p:txBody>
      </p:sp>
    </p:spTree>
  </p:cSld>
  <p:clrMapOvr>
    <a:masterClrMapping/>
  </p:clrMapOvr>
  <p:transition spd="slow" advTm="7000">
    <p:wip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ymbol zastępczy zawartości 2">
            <a:extLst>
              <a:ext uri="{FF2B5EF4-FFF2-40B4-BE49-F238E27FC236}">
                <a16:creationId xmlns:a16="http://schemas.microsoft.com/office/drawing/2014/main" id="{66223ADE-918A-4ED1-B34C-C92820825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Specjalny Ośrodek Szkolno-Wychowawczy nr 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Czernis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Specjalny Ośrodek Szkolno-Wychowawczy nr 2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Joanna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Dreger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Młodzieżowy Dom Kultury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Rafał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Wawrzyk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 advTm="7000">
    <p:wip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ymbol zastępczy zawartości 2">
            <a:extLst>
              <a:ext uri="{FF2B5EF4-FFF2-40B4-BE49-F238E27FC236}">
                <a16:creationId xmlns:a16="http://schemas.microsoft.com/office/drawing/2014/main" id="{43FAF176-0C2D-4414-B4D5-D16AB9A3E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Poradnia Psychologiczno-Pedagogiczna nr 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Agnieszka Rucińska-Cyran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Poradnia Psychologiczno-Pedagogiczna nr 2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Paulina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Niziurska-Fudyma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 advTm="7000">
    <p:wip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ymbol zastępczy zawartości 2">
            <a:extLst>
              <a:ext uri="{FF2B5EF4-FFF2-40B4-BE49-F238E27FC236}">
                <a16:creationId xmlns:a16="http://schemas.microsoft.com/office/drawing/2014/main" id="{1A6CE25A-6129-47BF-A867-E60D587A0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8788"/>
            <a:ext cx="8229600" cy="594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Dyrektora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Bursa Szkolna nr 2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Marzena Świątkowska-Budek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Bursa Szkolna nr 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Halina Kalinowska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u="sng" dirty="0">
                <a:latin typeface="Tahoma" panose="020B0604030504040204" pitchFamily="34" charset="0"/>
                <a:cs typeface="Tahoma" panose="020B0604030504040204" pitchFamily="34" charset="0"/>
              </a:rPr>
              <a:t>Bursa Szkolna nr 4</a:t>
            </a: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Sylwia Wojciechowska</a:t>
            </a:r>
          </a:p>
        </p:txBody>
      </p:sp>
    </p:spTree>
  </p:cSld>
  <p:clrMapOvr>
    <a:masterClrMapping/>
  </p:clrMapOvr>
  <p:transition spd="slow" advTm="7000">
    <p:wip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5">
            <a:extLst>
              <a:ext uri="{FF2B5EF4-FFF2-40B4-BE49-F238E27FC236}">
                <a16:creationId xmlns:a16="http://schemas.microsoft.com/office/drawing/2014/main" id="{5D12059A-8C49-41BE-BBD7-E911B8AF4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5" y="261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A778E62C-D716-2819-21E3-9598EB01D5DA}"/>
              </a:ext>
            </a:extLst>
          </p:cNvPr>
          <p:cNvSpPr txBox="1"/>
          <p:nvPr/>
        </p:nvSpPr>
        <p:spPr>
          <a:xfrm>
            <a:off x="2067981" y="567440"/>
            <a:ext cx="5001690" cy="2501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„Miarą sukcesu nie jest pozycja, </a:t>
            </a:r>
            <a:endParaRPr lang="pl-PL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jaką się osiągnęło w życiu, </a:t>
            </a:r>
            <a:endParaRPr lang="pl-PL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ale przeszkody, </a:t>
            </a:r>
            <a:endParaRPr lang="pl-PL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które się pokonało na tej drodze”.</a:t>
            </a:r>
            <a:endParaRPr lang="pl-PL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l-PL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Obraz 4" descr="Bukiet skomponowany z goździków i róż - Kwiaty Jesteś Moim Natchnieniem">
            <a:extLst>
              <a:ext uri="{FF2B5EF4-FFF2-40B4-BE49-F238E27FC236}">
                <a16:creationId xmlns:a16="http://schemas.microsoft.com/office/drawing/2014/main" id="{CD5A8015-5006-43A4-D209-8E0D0D5C1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6" y="2780928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>
            <a:extLst>
              <a:ext uri="{FF2B5EF4-FFF2-40B4-BE49-F238E27FC236}">
                <a16:creationId xmlns:a16="http://schemas.microsoft.com/office/drawing/2014/main" id="{D6AC420D-89D3-4805-890F-5C71B7B0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Prezydenta Miasta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Martyna Stanik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15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Magdalena Szkutnik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Szkoła Podstawowa nr 16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57112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>
            <a:extLst>
              <a:ext uri="{FF2B5EF4-FFF2-40B4-BE49-F238E27FC236}">
                <a16:creationId xmlns:a16="http://schemas.microsoft.com/office/drawing/2014/main" id="{D6AC420D-89D3-4805-890F-5C71B7B0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Prezydenta Miasta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Michał Lacheta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Zespół Szkół i Placówek Sportowych z Oddziałami Mistrzostwa Sportowego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Małgorzata Krasowska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I Liceum Ogólnokształcące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3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78256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>
            <a:extLst>
              <a:ext uri="{FF2B5EF4-FFF2-40B4-BE49-F238E27FC236}">
                <a16:creationId xmlns:a16="http://schemas.microsoft.com/office/drawing/2014/main" id="{D6AC420D-89D3-4805-890F-5C71B7B0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>
                <a:latin typeface="Tahoma" panose="020B0604030504040204" pitchFamily="34" charset="0"/>
                <a:cs typeface="Tahoma" panose="020B0604030504040204" pitchFamily="34" charset="0"/>
              </a:rPr>
              <a:t>Nagroda Prezydenta Miasta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Nauczyciele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Lidia </a:t>
            </a:r>
            <a:r>
              <a:rPr lang="pl-PL" altLang="pl-PL" sz="2400" b="1" dirty="0" err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Nowrocka</a:t>
            </a:r>
            <a:endParaRPr lang="pl-PL" altLang="pl-PL" sz="2400" b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II Liceum Ogólnokształcące z Oddziałami Dwujęzycznymi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pl-PL" altLang="pl-PL" sz="2400" b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Marta Grabowska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Zespół Szkół Inżynierii Środowiska i Usług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3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17375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5281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4714</TotalTime>
  <Words>1437</Words>
  <Application>Microsoft Office PowerPoint</Application>
  <PresentationFormat>Pokaz na ekranie (4:3)</PresentationFormat>
  <Paragraphs>631</Paragraphs>
  <Slides>64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64</vt:i4>
      </vt:variant>
    </vt:vector>
  </HeadingPairs>
  <TitlesOfParts>
    <vt:vector size="69" baseType="lpstr">
      <vt:lpstr>Arial</vt:lpstr>
      <vt:lpstr>Calibri</vt:lpstr>
      <vt:lpstr>Tahoma</vt:lpstr>
      <vt:lpstr>Times New Roman</vt:lpstr>
      <vt:lpstr>Motyw pakietu Office</vt:lpstr>
      <vt:lpstr> Prezydent Miasta Elbląga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Karol</dc:creator>
  <cp:lastModifiedBy>Piotr Aszkielaniec</cp:lastModifiedBy>
  <cp:revision>535</cp:revision>
  <dcterms:created xsi:type="dcterms:W3CDTF">2017-10-09T11:52:18Z</dcterms:created>
  <dcterms:modified xsi:type="dcterms:W3CDTF">2024-10-10T13:05:35Z</dcterms:modified>
</cp:coreProperties>
</file>